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4"/>
  </p:sldMasterIdLst>
  <p:notesMasterIdLst>
    <p:notesMasterId r:id="rId8"/>
  </p:notes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DAA2402-D55B-A99E-D92D-722D575B05E3}" name="GOUWS, Eleanor" initials="EG" userId="S::gouwse@unaids.org::51f7c000-203b-4c11-95d5-906abe6eb644" providerId="AD"/>
  <p188:author id="{2F34F040-1A37-FD95-6A51-60CED7EAD74B}" name="FEIZZADEH, Ali" initials="FA" userId="S::feizzadeha@unaids.org::aec22055-d006-4aea-9575-88a1b1b72eba" providerId="AD"/>
  <p188:author id="{7F8ED046-3824-2236-DBBE-78BCFC16FF8B}" name="MAHY, Mary" initials="MM" userId="S::mahym@unaids.org::0afd4db8-d624-4195-ad74-d950010a3c7a" providerId="AD"/>
  <p188:author id="{C2C4626D-7D6E-E0FC-057A-68D5396DE56D}" name="GUICHARD, Anne-Claire" initials="AG" userId="S::guicharda@unaids.org::6a67ce40-d804-4301-812d-1993e1a653c8" providerId="AD"/>
  <p188:author id="{105DEFB9-64C4-A5B0-7C41-048DE076BFE9}" name="BENDAUD, Victoria" initials="VB" userId="S::Bendaudv@unaids.org::5a8e11e3-7a89-4c80-be27-a76c091146a4" providerId="AD"/>
  <p188:author id="{FB240CBD-A73D-0A81-0507-0DFBF861DD91}" name="Guest User" initials="GU" userId="S::urn:spo:anon#206065a91c4b95fba9b210df1ccf3fcb610b9d39e16bf171c5d211fd0e3371bc::" providerId="AD"/>
  <p188:author id="{D71813CC-1690-D7AD-FA2F-656BAC29D455}" name="SABIN, Keith" initials="KS" userId="S::SabinK@unaids.org::14b285c7-8c9d-43ac-b9d9-79b7ea51a1e5" providerId="AD"/>
  <p188:author id="{141276F6-1AE1-291D-C3E7-391FF876A718}" name="ROLLE, Italia Veronica" initials="RI" userId="S::rollei@unaids.org::7e688ff6-cee5-49e0-ac41-40fdbb64eff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C908E1-E800-409B-821E-A4613824144E}" v="19" dt="2026-02-12T11:26:08.4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8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HY, Mary" userId="0afd4db8-d624-4195-ad74-d950010a3c7a" providerId="ADAL" clId="{6BD7EEB9-624F-4C1A-A11E-009635EB7D19}"/>
    <pc:docChg chg="undo custSel addSld delSld modSld">
      <pc:chgData name="MAHY, Mary" userId="0afd4db8-d624-4195-ad74-d950010a3c7a" providerId="ADAL" clId="{6BD7EEB9-624F-4C1A-A11E-009635EB7D19}" dt="2026-02-12T11:26:46.176" v="1340" actId="14734"/>
      <pc:docMkLst>
        <pc:docMk/>
      </pc:docMkLst>
      <pc:sldChg chg="addSp delSp modSp mod">
        <pc:chgData name="MAHY, Mary" userId="0afd4db8-d624-4195-ad74-d950010a3c7a" providerId="ADAL" clId="{6BD7EEB9-624F-4C1A-A11E-009635EB7D19}" dt="2026-02-11T12:01:25.496" v="1172" actId="1076"/>
        <pc:sldMkLst>
          <pc:docMk/>
          <pc:sldMk cId="1575542296" sldId="256"/>
        </pc:sldMkLst>
        <pc:spChg chg="mod">
          <ac:chgData name="MAHY, Mary" userId="0afd4db8-d624-4195-ad74-d950010a3c7a" providerId="ADAL" clId="{6BD7EEB9-624F-4C1A-A11E-009635EB7D19}" dt="2026-02-11T12:01:17.848" v="1169" actId="1076"/>
          <ac:spMkLst>
            <pc:docMk/>
            <pc:sldMk cId="1575542296" sldId="256"/>
            <ac:spMk id="2" creationId="{02DBAC83-4B0F-87C0-BC1E-E03F574529D1}"/>
          </ac:spMkLst>
        </pc:spChg>
        <pc:spChg chg="mod">
          <ac:chgData name="MAHY, Mary" userId="0afd4db8-d624-4195-ad74-d950010a3c7a" providerId="ADAL" clId="{6BD7EEB9-624F-4C1A-A11E-009635EB7D19}" dt="2026-02-11T12:01:22.234" v="1171" actId="1076"/>
          <ac:spMkLst>
            <pc:docMk/>
            <pc:sldMk cId="1575542296" sldId="256"/>
            <ac:spMk id="3" creationId="{8717A224-C2CB-BD80-4770-B3DE033B856E}"/>
          </ac:spMkLst>
        </pc:spChg>
        <pc:picChg chg="del">
          <ac:chgData name="MAHY, Mary" userId="0afd4db8-d624-4195-ad74-d950010a3c7a" providerId="ADAL" clId="{6BD7EEB9-624F-4C1A-A11E-009635EB7D19}" dt="2026-02-11T11:40:35.689" v="1" actId="478"/>
          <ac:picMkLst>
            <pc:docMk/>
            <pc:sldMk cId="1575542296" sldId="256"/>
            <ac:picMk id="5" creationId="{71F3DADC-2311-D1CF-5EBA-7CC7C3768289}"/>
          </ac:picMkLst>
        </pc:picChg>
        <pc:picChg chg="add mod">
          <ac:chgData name="MAHY, Mary" userId="0afd4db8-d624-4195-ad74-d950010a3c7a" providerId="ADAL" clId="{6BD7EEB9-624F-4C1A-A11E-009635EB7D19}" dt="2026-02-11T12:01:25.496" v="1172" actId="1076"/>
          <ac:picMkLst>
            <pc:docMk/>
            <pc:sldMk cId="1575542296" sldId="256"/>
            <ac:picMk id="7" creationId="{EDDEA941-928C-7954-842F-FA48F63F2137}"/>
          </ac:picMkLst>
        </pc:picChg>
      </pc:sldChg>
      <pc:sldChg chg="addSp delSp modSp new mod setBg">
        <pc:chgData name="MAHY, Mary" userId="0afd4db8-d624-4195-ad74-d950010a3c7a" providerId="ADAL" clId="{6BD7EEB9-624F-4C1A-A11E-009635EB7D19}" dt="2026-02-12T11:25:16.055" v="1332" actId="20577"/>
        <pc:sldMkLst>
          <pc:docMk/>
          <pc:sldMk cId="2489537121" sldId="257"/>
        </pc:sldMkLst>
        <pc:spChg chg="mod">
          <ac:chgData name="MAHY, Mary" userId="0afd4db8-d624-4195-ad74-d950010a3c7a" providerId="ADAL" clId="{6BD7EEB9-624F-4C1A-A11E-009635EB7D19}" dt="2026-02-12T11:10:01.763" v="1192" actId="26606"/>
          <ac:spMkLst>
            <pc:docMk/>
            <pc:sldMk cId="2489537121" sldId="257"/>
            <ac:spMk id="2" creationId="{8C1D378F-F989-0336-77FF-F4298F553EDD}"/>
          </ac:spMkLst>
        </pc:spChg>
        <pc:spChg chg="mod">
          <ac:chgData name="MAHY, Mary" userId="0afd4db8-d624-4195-ad74-d950010a3c7a" providerId="ADAL" clId="{6BD7EEB9-624F-4C1A-A11E-009635EB7D19}" dt="2026-02-12T11:24:40.450" v="1292" actId="27636"/>
          <ac:spMkLst>
            <pc:docMk/>
            <pc:sldMk cId="2489537121" sldId="257"/>
            <ac:spMk id="3" creationId="{5E88758A-B05F-1E42-8249-4222A57BE30B}"/>
          </ac:spMkLst>
        </pc:spChg>
        <pc:spChg chg="add mod">
          <ac:chgData name="MAHY, Mary" userId="0afd4db8-d624-4195-ad74-d950010a3c7a" providerId="ADAL" clId="{6BD7EEB9-624F-4C1A-A11E-009635EB7D19}" dt="2026-02-12T11:25:16.055" v="1332" actId="20577"/>
          <ac:spMkLst>
            <pc:docMk/>
            <pc:sldMk cId="2489537121" sldId="257"/>
            <ac:spMk id="6" creationId="{A597DC29-B6BC-7C64-02F5-C3884655744D}"/>
          </ac:spMkLst>
        </pc:spChg>
        <pc:spChg chg="add">
          <ac:chgData name="MAHY, Mary" userId="0afd4db8-d624-4195-ad74-d950010a3c7a" providerId="ADAL" clId="{6BD7EEB9-624F-4C1A-A11E-009635EB7D19}" dt="2026-02-12T11:10:01.763" v="1192" actId="26606"/>
          <ac:spMkLst>
            <pc:docMk/>
            <pc:sldMk cId="2489537121" sldId="257"/>
            <ac:spMk id="10" creationId="{A5CF2FC8-D184-4B10-83A5-61FC2148BE2B}"/>
          </ac:spMkLst>
        </pc:spChg>
        <pc:picChg chg="add del mod">
          <ac:chgData name="MAHY, Mary" userId="0afd4db8-d624-4195-ad74-d950010a3c7a" providerId="ADAL" clId="{6BD7EEB9-624F-4C1A-A11E-009635EB7D19}" dt="2026-02-11T11:43:41.062" v="205" actId="21"/>
          <ac:picMkLst>
            <pc:docMk/>
            <pc:sldMk cId="2489537121" sldId="257"/>
            <ac:picMk id="4" creationId="{288B412B-64B0-AF4D-C47C-F0D66E6B3315}"/>
          </ac:picMkLst>
        </pc:picChg>
        <pc:picChg chg="add del mod">
          <ac:chgData name="MAHY, Mary" userId="0afd4db8-d624-4195-ad74-d950010a3c7a" providerId="ADAL" clId="{6BD7EEB9-624F-4C1A-A11E-009635EB7D19}" dt="2026-02-11T11:43:57.693" v="208" actId="21"/>
          <ac:picMkLst>
            <pc:docMk/>
            <pc:sldMk cId="2489537121" sldId="257"/>
            <ac:picMk id="5" creationId="{288B412B-64B0-AF4D-C47C-F0D66E6B3315}"/>
          </ac:picMkLst>
        </pc:picChg>
        <pc:picChg chg="add mod">
          <ac:chgData name="MAHY, Mary" userId="0afd4db8-d624-4195-ad74-d950010a3c7a" providerId="ADAL" clId="{6BD7EEB9-624F-4C1A-A11E-009635EB7D19}" dt="2026-02-12T11:24:49.618" v="1295" actId="14100"/>
          <ac:picMkLst>
            <pc:docMk/>
            <pc:sldMk cId="2489537121" sldId="257"/>
            <ac:picMk id="5" creationId="{C38EBA24-06F9-5C9F-0268-F67D1968EF10}"/>
          </ac:picMkLst>
        </pc:picChg>
        <pc:picChg chg="add mod">
          <ac:chgData name="MAHY, Mary" userId="0afd4db8-d624-4195-ad74-d950010a3c7a" providerId="ADAL" clId="{6BD7EEB9-624F-4C1A-A11E-009635EB7D19}" dt="2026-02-11T11:43:59.649" v="209"/>
          <ac:picMkLst>
            <pc:docMk/>
            <pc:sldMk cId="2489537121" sldId="257"/>
            <ac:picMk id="6" creationId="{288B412B-64B0-AF4D-C47C-F0D66E6B3315}"/>
          </ac:picMkLst>
        </pc:picChg>
      </pc:sldChg>
      <pc:sldChg chg="addSp delSp modSp new mod setBg modClrScheme chgLayout">
        <pc:chgData name="MAHY, Mary" userId="0afd4db8-d624-4195-ad74-d950010a3c7a" providerId="ADAL" clId="{6BD7EEB9-624F-4C1A-A11E-009635EB7D19}" dt="2026-02-12T11:26:46.176" v="1340" actId="14734"/>
        <pc:sldMkLst>
          <pc:docMk/>
          <pc:sldMk cId="3155355904" sldId="258"/>
        </pc:sldMkLst>
        <pc:spChg chg="del">
          <ac:chgData name="MAHY, Mary" userId="0afd4db8-d624-4195-ad74-d950010a3c7a" providerId="ADAL" clId="{6BD7EEB9-624F-4C1A-A11E-009635EB7D19}" dt="2026-02-11T11:44:08.472" v="212" actId="700"/>
          <ac:spMkLst>
            <pc:docMk/>
            <pc:sldMk cId="3155355904" sldId="258"/>
            <ac:spMk id="2" creationId="{0B6610B4-FCD7-D3E3-3E9B-C4693FC06715}"/>
          </ac:spMkLst>
        </pc:spChg>
        <pc:spChg chg="del">
          <ac:chgData name="MAHY, Mary" userId="0afd4db8-d624-4195-ad74-d950010a3c7a" providerId="ADAL" clId="{6BD7EEB9-624F-4C1A-A11E-009635EB7D19}" dt="2026-02-11T11:44:08.472" v="212" actId="700"/>
          <ac:spMkLst>
            <pc:docMk/>
            <pc:sldMk cId="3155355904" sldId="258"/>
            <ac:spMk id="3" creationId="{F2472992-B30A-B4E4-317B-DBD2E43A80BA}"/>
          </ac:spMkLst>
        </pc:spChg>
        <pc:spChg chg="add mod">
          <ac:chgData name="MAHY, Mary" userId="0afd4db8-d624-4195-ad74-d950010a3c7a" providerId="ADAL" clId="{6BD7EEB9-624F-4C1A-A11E-009635EB7D19}" dt="2026-02-12T11:22:18.572" v="1267" actId="948"/>
          <ac:spMkLst>
            <pc:docMk/>
            <pc:sldMk cId="3155355904" sldId="258"/>
            <ac:spMk id="6" creationId="{401EB06F-4BF4-47DD-87B0-FD56096D24B5}"/>
          </ac:spMkLst>
        </pc:spChg>
        <pc:spChg chg="add del">
          <ac:chgData name="MAHY, Mary" userId="0afd4db8-d624-4195-ad74-d950010a3c7a" providerId="ADAL" clId="{6BD7EEB9-624F-4C1A-A11E-009635EB7D19}" dt="2026-02-11T11:45:19.419" v="232" actId="26606"/>
          <ac:spMkLst>
            <pc:docMk/>
            <pc:sldMk cId="3155355904" sldId="258"/>
            <ac:spMk id="10" creationId="{E11A0068-FEF4-44DB-A95E-01F94BBC0E92}"/>
          </ac:spMkLst>
        </pc:spChg>
        <pc:spChg chg="add del">
          <ac:chgData name="MAHY, Mary" userId="0afd4db8-d624-4195-ad74-d950010a3c7a" providerId="ADAL" clId="{6BD7EEB9-624F-4C1A-A11E-009635EB7D19}" dt="2026-02-11T11:45:19.419" v="232" actId="26606"/>
          <ac:spMkLst>
            <pc:docMk/>
            <pc:sldMk cId="3155355904" sldId="258"/>
            <ac:spMk id="12" creationId="{C43FB93D-F8D4-4DFA-9893-8D6D5C52399A}"/>
          </ac:spMkLst>
        </pc:spChg>
        <pc:spChg chg="add del">
          <ac:chgData name="MAHY, Mary" userId="0afd4db8-d624-4195-ad74-d950010a3c7a" providerId="ADAL" clId="{6BD7EEB9-624F-4C1A-A11E-009635EB7D19}" dt="2026-02-11T11:45:19.419" v="232" actId="26606"/>
          <ac:spMkLst>
            <pc:docMk/>
            <pc:sldMk cId="3155355904" sldId="258"/>
            <ac:spMk id="14" creationId="{4A635A8B-6A6F-406F-ABC4-98B5D0CDE176}"/>
          </ac:spMkLst>
        </pc:spChg>
        <pc:spChg chg="add del">
          <ac:chgData name="MAHY, Mary" userId="0afd4db8-d624-4195-ad74-d950010a3c7a" providerId="ADAL" clId="{6BD7EEB9-624F-4C1A-A11E-009635EB7D19}" dt="2026-02-11T11:45:19.419" v="232" actId="26606"/>
          <ac:spMkLst>
            <pc:docMk/>
            <pc:sldMk cId="3155355904" sldId="258"/>
            <ac:spMk id="16" creationId="{1A0EB721-D3D5-4018-8E2F-A95DA7F5D7BB}"/>
          </ac:spMkLst>
        </pc:spChg>
        <pc:spChg chg="add del">
          <ac:chgData name="MAHY, Mary" userId="0afd4db8-d624-4195-ad74-d950010a3c7a" providerId="ADAL" clId="{6BD7EEB9-624F-4C1A-A11E-009635EB7D19}" dt="2026-02-11T11:45:19.419" v="232" actId="26606"/>
          <ac:spMkLst>
            <pc:docMk/>
            <pc:sldMk cId="3155355904" sldId="258"/>
            <ac:spMk id="18" creationId="{A213CA47-0818-4DE3-ACFB-6688B7819829}"/>
          </ac:spMkLst>
        </pc:spChg>
        <pc:spChg chg="add">
          <ac:chgData name="MAHY, Mary" userId="0afd4db8-d624-4195-ad74-d950010a3c7a" providerId="ADAL" clId="{6BD7EEB9-624F-4C1A-A11E-009635EB7D19}" dt="2026-02-11T11:45:19.419" v="232" actId="26606"/>
          <ac:spMkLst>
            <pc:docMk/>
            <pc:sldMk cId="3155355904" sldId="258"/>
            <ac:spMk id="23" creationId="{BA863124-0EB2-45B7-B5E6-9F5E5C22C86B}"/>
          </ac:spMkLst>
        </pc:spChg>
        <pc:spChg chg="add">
          <ac:chgData name="MAHY, Mary" userId="0afd4db8-d624-4195-ad74-d950010a3c7a" providerId="ADAL" clId="{6BD7EEB9-624F-4C1A-A11E-009635EB7D19}" dt="2026-02-11T11:45:19.419" v="232" actId="26606"/>
          <ac:spMkLst>
            <pc:docMk/>
            <pc:sldMk cId="3155355904" sldId="258"/>
            <ac:spMk id="27" creationId="{AFBD2F30-61F9-4E98-AB48-A22FBAF3B814}"/>
          </ac:spMkLst>
        </pc:spChg>
        <pc:graphicFrameChg chg="add mod modGraphic">
          <ac:chgData name="MAHY, Mary" userId="0afd4db8-d624-4195-ad74-d950010a3c7a" providerId="ADAL" clId="{6BD7EEB9-624F-4C1A-A11E-009635EB7D19}" dt="2026-02-12T11:26:46.176" v="1340" actId="14734"/>
          <ac:graphicFrameMkLst>
            <pc:docMk/>
            <pc:sldMk cId="3155355904" sldId="258"/>
            <ac:graphicFrameMk id="2" creationId="{35C1819F-054E-BD3E-8F13-08FE3F682791}"/>
          </ac:graphicFrameMkLst>
        </pc:graphicFrameChg>
        <pc:picChg chg="add del mod ord modCrop">
          <ac:chgData name="MAHY, Mary" userId="0afd4db8-d624-4195-ad74-d950010a3c7a" providerId="ADAL" clId="{6BD7EEB9-624F-4C1A-A11E-009635EB7D19}" dt="2026-02-12T11:21:54.682" v="1246" actId="478"/>
          <ac:picMkLst>
            <pc:docMk/>
            <pc:sldMk cId="3155355904" sldId="258"/>
            <ac:picMk id="4" creationId="{D7CD0650-182D-CCDC-4382-75B40EC77388}"/>
          </ac:picMkLst>
        </pc:picChg>
        <pc:picChg chg="add del mod">
          <ac:chgData name="MAHY, Mary" userId="0afd4db8-d624-4195-ad74-d950010a3c7a" providerId="ADAL" clId="{6BD7EEB9-624F-4C1A-A11E-009635EB7D19}" dt="2026-02-12T11:21:48.391" v="1243" actId="478"/>
          <ac:picMkLst>
            <pc:docMk/>
            <pc:sldMk cId="3155355904" sldId="258"/>
            <ac:picMk id="5" creationId="{966896E0-637E-13A6-E07D-AECD848FA9C2}"/>
          </ac:picMkLst>
        </pc:picChg>
        <pc:cxnChg chg="add">
          <ac:chgData name="MAHY, Mary" userId="0afd4db8-d624-4195-ad74-d950010a3c7a" providerId="ADAL" clId="{6BD7EEB9-624F-4C1A-A11E-009635EB7D19}" dt="2026-02-11T11:45:19.419" v="232" actId="26606"/>
          <ac:cxnSpMkLst>
            <pc:docMk/>
            <pc:sldMk cId="3155355904" sldId="258"/>
            <ac:cxnSpMk id="25" creationId="{6ED21F3D-D181-42CC-9BDC-972B9FB16919}"/>
          </ac:cxnSpMkLst>
        </pc:cxnChg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2829347" sldId="323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171785271" sldId="2147481880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917394078" sldId="2147482189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056788020" sldId="2147482190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693145188" sldId="2147482191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1288537482" sldId="2147482195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328387811" sldId="2147482196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1802002966" sldId="2147482198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571550052" sldId="2147482199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900054762" sldId="2147482200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1779257550" sldId="2147482201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393473903" sldId="2147482202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1908408516" sldId="2147482249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70639494" sldId="2147482250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868413639" sldId="2147482251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831568465" sldId="2147482253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091736489" sldId="2147482254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3105937493" sldId="2147482255"/>
        </pc:sldMkLst>
      </pc:sldChg>
      <pc:sldChg chg="del">
        <pc:chgData name="MAHY, Mary" userId="0afd4db8-d624-4195-ad74-d950010a3c7a" providerId="ADAL" clId="{6BD7EEB9-624F-4C1A-A11E-009635EB7D19}" dt="2026-02-11T11:39:34.955" v="0" actId="47"/>
        <pc:sldMkLst>
          <pc:docMk/>
          <pc:sldMk cId="1307869971" sldId="2147482256"/>
        </pc:sldMkLst>
      </pc:sldChg>
      <pc:sldMasterChg chg="delSldLayout">
        <pc:chgData name="MAHY, Mary" userId="0afd4db8-d624-4195-ad74-d950010a3c7a" providerId="ADAL" clId="{6BD7EEB9-624F-4C1A-A11E-009635EB7D19}" dt="2026-02-11T11:39:34.955" v="0" actId="47"/>
        <pc:sldMasterMkLst>
          <pc:docMk/>
          <pc:sldMasterMk cId="0" sldId="2147483840"/>
        </pc:sldMasterMkLst>
        <pc:sldLayoutChg chg="del">
          <pc:chgData name="MAHY, Mary" userId="0afd4db8-d624-4195-ad74-d950010a3c7a" providerId="ADAL" clId="{6BD7EEB9-624F-4C1A-A11E-009635EB7D19}" dt="2026-02-11T11:39:34.955" v="0" actId="47"/>
          <pc:sldLayoutMkLst>
            <pc:docMk/>
            <pc:sldMasterMk cId="0" sldId="2147483840"/>
            <pc:sldLayoutMk cId="1941499259" sldId="2147483853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CAB54-2BCB-432E-B055-AF328149AF7B}" type="datetimeFigureOut">
              <a:rPr lang="en-US" smtClean="0"/>
              <a:t>12/02/2026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E34374-4469-4AD6-A658-29C0E865A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24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  <p:pic>
        <p:nvPicPr>
          <p:cNvPr id="9" name="Picture 8" descr="A drawing of a person&#10;&#10;Description automatically generated">
            <a:extLst>
              <a:ext uri="{FF2B5EF4-FFF2-40B4-BE49-F238E27FC236}">
                <a16:creationId xmlns:a16="http://schemas.microsoft.com/office/drawing/2014/main" id="{D3D86BA4-844A-7EA1-8EA7-162338D312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488" y="6414611"/>
            <a:ext cx="1675574" cy="2486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43BBCA28-A55B-3D97-1699-CFB547676FC8}"/>
              </a:ext>
            </a:extLst>
          </p:cNvPr>
          <p:cNvSpPr/>
          <p:nvPr userDrawn="1"/>
        </p:nvSpPr>
        <p:spPr>
          <a:xfrm>
            <a:off x="38822" y="2002221"/>
            <a:ext cx="12192000" cy="4855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070521EA-52E2-714C-53F0-79DEAB2BEA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075" y="552450"/>
            <a:ext cx="9352800" cy="115022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80"/>
              </a:lnSpc>
              <a:buFontTx/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ts val="3080"/>
              </a:lnSpc>
              <a:buFontTx/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ts val="3080"/>
              </a:lnSpc>
              <a:buFontTx/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ts val="3080"/>
              </a:lnSpc>
              <a:buFontTx/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ts val="3080"/>
              </a:lnSpc>
              <a:buFontTx/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2" name="Segnaposto testo 7">
            <a:extLst>
              <a:ext uri="{FF2B5EF4-FFF2-40B4-BE49-F238E27FC236}">
                <a16:creationId xmlns:a16="http://schemas.microsoft.com/office/drawing/2014/main" id="{A1B0E820-0931-CD00-BBC7-4F1BD7A416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6076" y="2349069"/>
            <a:ext cx="9363982" cy="3234313"/>
          </a:xfrm>
          <a:prstGeom prst="rect">
            <a:avLst/>
          </a:prstGeom>
        </p:spPr>
        <p:txBody>
          <a:bodyPr/>
          <a:lstStyle>
            <a:lvl1pPr marL="285750" indent="-285750">
              <a:lnSpc>
                <a:spcPct val="100000"/>
              </a:lnSpc>
              <a:buClr>
                <a:schemeClr val="accent1"/>
              </a:buClr>
              <a:buFont typeface="Font di sistema regolare"/>
              <a:buChar char="→"/>
              <a:defRPr sz="1600">
                <a:solidFill>
                  <a:schemeClr val="tx1"/>
                </a:solidFill>
              </a:defRPr>
            </a:lvl1pPr>
            <a:lvl2pPr marL="742950" indent="-285750">
              <a:lnSpc>
                <a:spcPct val="100000"/>
              </a:lnSpc>
              <a:buClr>
                <a:schemeClr val="accent1"/>
              </a:buClr>
              <a:buFont typeface="Font di sistema regolare"/>
              <a:buChar char="→"/>
              <a:defRPr sz="1600">
                <a:solidFill>
                  <a:schemeClr val="tx1"/>
                </a:solidFill>
              </a:defRPr>
            </a:lvl2pPr>
            <a:lvl3pPr marL="1200150" indent="-285750">
              <a:lnSpc>
                <a:spcPct val="100000"/>
              </a:lnSpc>
              <a:buClr>
                <a:schemeClr val="accent1"/>
              </a:buClr>
              <a:buFont typeface="Font di sistema regolare"/>
              <a:buChar char="→"/>
              <a:defRPr sz="1600">
                <a:solidFill>
                  <a:schemeClr val="tx1"/>
                </a:solidFill>
              </a:defRPr>
            </a:lvl3pPr>
            <a:lvl4pPr marL="1657350" indent="-285750">
              <a:lnSpc>
                <a:spcPct val="100000"/>
              </a:lnSpc>
              <a:buClr>
                <a:schemeClr val="accent1"/>
              </a:buClr>
              <a:buFont typeface="Font di sistema regolare"/>
              <a:buChar char="→"/>
              <a:defRPr sz="1600">
                <a:solidFill>
                  <a:schemeClr val="tx1"/>
                </a:solidFill>
              </a:defRPr>
            </a:lvl4pPr>
            <a:lvl5pPr marL="2114550" indent="-285750">
              <a:lnSpc>
                <a:spcPct val="100000"/>
              </a:lnSpc>
              <a:buClr>
                <a:schemeClr val="accent1"/>
              </a:buClr>
              <a:buFont typeface="Font di sistema regolare"/>
              <a:buChar char="→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019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  <p:pic>
        <p:nvPicPr>
          <p:cNvPr id="2" name="Picture 1" descr="A drawing of a person&#10;&#10;Description automatically generated">
            <a:extLst>
              <a:ext uri="{FF2B5EF4-FFF2-40B4-BE49-F238E27FC236}">
                <a16:creationId xmlns:a16="http://schemas.microsoft.com/office/drawing/2014/main" id="{10B3BCA3-48A1-7919-FE32-175749F614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3961" y="6472873"/>
            <a:ext cx="1675574" cy="2486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12/02/2026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  <p:pic>
        <p:nvPicPr>
          <p:cNvPr id="8" name="Picture 7" descr="A drawing of a person&#10;&#10;Description automatically generated">
            <a:extLst>
              <a:ext uri="{FF2B5EF4-FFF2-40B4-BE49-F238E27FC236}">
                <a16:creationId xmlns:a16="http://schemas.microsoft.com/office/drawing/2014/main" id="{8D78C839-60B9-D663-FA4D-E3E3522B146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323" y="6425342"/>
            <a:ext cx="1530927" cy="2271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864E5C9-52C9-4572-AC75-548B9B9C2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CC6500-4DBD-4C34-BC14-2387FB483B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DBAC83-4B0F-87C0-BC1E-E03F57452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330" y="1789336"/>
            <a:ext cx="4033569" cy="2329655"/>
          </a:xfrm>
        </p:spPr>
        <p:txBody>
          <a:bodyPr>
            <a:normAutofit fontScale="90000"/>
          </a:bodyPr>
          <a:lstStyle/>
          <a:p>
            <a:br>
              <a:rPr lang="en-US" sz="3700" dirty="0"/>
            </a:br>
            <a:r>
              <a:rPr lang="en-US" sz="3700" dirty="0"/>
              <a:t>Prevention denominators and linkage to </a:t>
            </a:r>
            <a:br>
              <a:rPr lang="en-US" sz="3700" dirty="0"/>
            </a:br>
            <a:r>
              <a:rPr lang="en-US" sz="3700" dirty="0"/>
              <a:t>2030 Global AIDS Targets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17A224-C2CB-BD80-4770-B3DE033B85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8575" y="4770339"/>
            <a:ext cx="3945078" cy="1137774"/>
          </a:xfrm>
        </p:spPr>
        <p:txBody>
          <a:bodyPr>
            <a:normAutofit/>
          </a:bodyPr>
          <a:lstStyle/>
          <a:p>
            <a:r>
              <a:rPr lang="en-US" sz="1600" dirty="0"/>
              <a:t>Mary Mahy, Director </a:t>
            </a:r>
          </a:p>
          <a:p>
            <a:r>
              <a:rPr lang="en-US" sz="1600" dirty="0"/>
              <a:t>Data and Evidence </a:t>
            </a:r>
          </a:p>
          <a:p>
            <a:r>
              <a:rPr lang="en-US" sz="1600" dirty="0"/>
              <a:t>UNAIDS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34A3B6-BAD2-4156-BDC6-4736248BF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6" name="Picture 5" descr="A drawing of a person&#10;&#10;Description automatically generated">
            <a:extLst>
              <a:ext uri="{FF2B5EF4-FFF2-40B4-BE49-F238E27FC236}">
                <a16:creationId xmlns:a16="http://schemas.microsoft.com/office/drawing/2014/main" id="{AE5D4857-BF68-8D5D-7727-FE9E013E7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3961" y="6472873"/>
            <a:ext cx="1675574" cy="2486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DEA941-928C-7954-842F-FA48F63F21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0750" y="1179360"/>
            <a:ext cx="3970226" cy="449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42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CF2FC8-D184-4B10-83A5-61FC2148BE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53848"/>
            <a:ext cx="5608255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1D378F-F989-0336-77FF-F4298F553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48" y="1123837"/>
            <a:ext cx="4998963" cy="1255469"/>
          </a:xfrm>
        </p:spPr>
        <p:txBody>
          <a:bodyPr>
            <a:normAutofit/>
          </a:bodyPr>
          <a:lstStyle/>
          <a:p>
            <a:r>
              <a:rPr lang="en-US" dirty="0"/>
              <a:t>Targets, GAM and the epidemiological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8758A-B05F-1E42-8249-4222A57BE3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249" y="2510395"/>
            <a:ext cx="4998962" cy="3274586"/>
          </a:xfrm>
        </p:spPr>
        <p:txBody>
          <a:bodyPr anchor="t">
            <a:normAutofit lnSpcReduction="10000"/>
          </a:bodyPr>
          <a:lstStyle/>
          <a:p>
            <a:r>
              <a:rPr lang="en-US" sz="1400" b="1" dirty="0">
                <a:solidFill>
                  <a:srgbClr val="FFFFFF"/>
                </a:solidFill>
              </a:rPr>
              <a:t>2030 Global AIDS Targets </a:t>
            </a:r>
            <a:r>
              <a:rPr lang="en-US" sz="1400" dirty="0">
                <a:solidFill>
                  <a:srgbClr val="FFFFFF"/>
                </a:solidFill>
              </a:rPr>
              <a:t>include a focus on prevention</a:t>
            </a:r>
          </a:p>
          <a:p>
            <a:pPr lvl="1"/>
            <a:r>
              <a:rPr lang="en-US" sz="1400" dirty="0">
                <a:solidFill>
                  <a:srgbClr val="FFFFFF"/>
                </a:solidFill>
              </a:rPr>
              <a:t>Targets are the foundation of the Global AIDS Strategy</a:t>
            </a:r>
          </a:p>
          <a:p>
            <a:pPr lvl="1"/>
            <a:r>
              <a:rPr lang="en-US" sz="1400" dirty="0">
                <a:solidFill>
                  <a:srgbClr val="FFFFFF"/>
                </a:solidFill>
              </a:rPr>
              <a:t>To be adopted by countries as a Political Declaration, June 2026</a:t>
            </a:r>
          </a:p>
          <a:p>
            <a:pPr lvl="1"/>
            <a:r>
              <a:rPr lang="en-US" sz="1400" dirty="0">
                <a:solidFill>
                  <a:srgbClr val="FFFFFF"/>
                </a:solidFill>
              </a:rPr>
              <a:t>Targets are intended for all countries and sub-national areas to adopt</a:t>
            </a:r>
          </a:p>
          <a:p>
            <a:r>
              <a:rPr lang="en-US" sz="1400" b="1" dirty="0">
                <a:solidFill>
                  <a:srgbClr val="FFFFFF"/>
                </a:solidFill>
              </a:rPr>
              <a:t>Prevention </a:t>
            </a:r>
            <a:r>
              <a:rPr lang="en-US" sz="1400" dirty="0">
                <a:solidFill>
                  <a:srgbClr val="FFFFFF"/>
                </a:solidFill>
              </a:rPr>
              <a:t>is critical within those targets, difficult to measure </a:t>
            </a:r>
          </a:p>
          <a:p>
            <a:pPr lvl="1"/>
            <a:r>
              <a:rPr lang="en-US" sz="1400" dirty="0">
                <a:solidFill>
                  <a:srgbClr val="FFFFFF"/>
                </a:solidFill>
              </a:rPr>
              <a:t>Progress toward individual prevention efforts</a:t>
            </a:r>
          </a:p>
          <a:p>
            <a:r>
              <a:rPr lang="en-US" sz="1400" dirty="0">
                <a:solidFill>
                  <a:srgbClr val="FFFFFF"/>
                </a:solidFill>
              </a:rPr>
              <a:t>Use the </a:t>
            </a:r>
            <a:r>
              <a:rPr lang="en-US" sz="1400" b="1" dirty="0">
                <a:solidFill>
                  <a:srgbClr val="FFFFFF"/>
                </a:solidFill>
              </a:rPr>
              <a:t>estimates</a:t>
            </a:r>
            <a:r>
              <a:rPr lang="en-US" sz="1400" dirty="0">
                <a:solidFill>
                  <a:srgbClr val="FFFFFF"/>
                </a:solidFill>
              </a:rPr>
              <a:t> process and Spectrum to estimate the number of people to reach – the denominators for prevention indicators</a:t>
            </a:r>
          </a:p>
          <a:p>
            <a:r>
              <a:rPr lang="en-US" sz="1400" dirty="0">
                <a:solidFill>
                  <a:srgbClr val="FFFFFF"/>
                </a:solidFill>
              </a:rPr>
              <a:t>Global AIDS Monitoring (</a:t>
            </a:r>
            <a:r>
              <a:rPr lang="en-US" sz="1400" b="1" dirty="0">
                <a:solidFill>
                  <a:srgbClr val="FFFFFF"/>
                </a:solidFill>
              </a:rPr>
              <a:t>GAM</a:t>
            </a:r>
            <a:r>
              <a:rPr lang="en-US" sz="1400" dirty="0">
                <a:solidFill>
                  <a:srgbClr val="FFFFFF"/>
                </a:solidFill>
              </a:rPr>
              <a:t>) is the framework we use to monitor progress toward those targets.  Global AIDS Monitoring focal points will upload these results for reporting </a:t>
            </a:r>
          </a:p>
          <a:p>
            <a:pPr marL="502920" lvl="1" indent="0">
              <a:buNone/>
            </a:pPr>
            <a:endParaRPr lang="en-US" sz="1100" dirty="0">
              <a:solidFill>
                <a:srgbClr val="FFFFFF"/>
              </a:solidFill>
            </a:endParaRPr>
          </a:p>
          <a:p>
            <a:pPr marL="502920" lvl="1" indent="0">
              <a:buNone/>
            </a:pPr>
            <a:endParaRPr lang="en-US" sz="1100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8EBA24-06F9-5C9F-0268-F67D1968E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9650" y="466726"/>
            <a:ext cx="5976668" cy="5916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97DC29-B6BC-7C64-02F5-C3884655744D}"/>
              </a:ext>
            </a:extLst>
          </p:cNvPr>
          <p:cNvSpPr txBox="1"/>
          <p:nvPr/>
        </p:nvSpPr>
        <p:spPr>
          <a:xfrm>
            <a:off x="5789650" y="105042"/>
            <a:ext cx="5164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2030 Global AIDS Targets</a:t>
            </a:r>
          </a:p>
        </p:txBody>
      </p:sp>
    </p:spTree>
    <p:extLst>
      <p:ext uri="{BB962C8B-B14F-4D97-AF65-F5344CB8AC3E}">
        <p14:creationId xmlns:p14="http://schemas.microsoft.com/office/powerpoint/2010/main" val="2489537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BA863124-0EB2-45B7-B5E6-9F5E5C22C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ED21F3D-D181-42CC-9BDC-972B9FB16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16710" y="1643605"/>
            <a:ext cx="0" cy="36113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AFBD2F30-61F9-4E98-AB48-A22FBAF3B8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1EB06F-4BF4-47DD-87B0-FD56096D24B5}"/>
              </a:ext>
            </a:extLst>
          </p:cNvPr>
          <p:cNvSpPr txBox="1"/>
          <p:nvPr/>
        </p:nvSpPr>
        <p:spPr>
          <a:xfrm>
            <a:off x="651788" y="125077"/>
            <a:ext cx="9114499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b="1" dirty="0">
                <a:solidFill>
                  <a:schemeClr val="bg1"/>
                </a:solidFill>
              </a:rPr>
              <a:t>GAM online form, </a:t>
            </a:r>
            <a:r>
              <a:rPr lang="en-US" sz="3600" b="1" dirty="0" err="1">
                <a:solidFill>
                  <a:schemeClr val="bg1"/>
                </a:solidFill>
              </a:rPr>
              <a:t>PrEP</a:t>
            </a:r>
            <a:r>
              <a:rPr lang="en-US" sz="3600" b="1" dirty="0">
                <a:solidFill>
                  <a:schemeClr val="bg1"/>
                </a:solidFill>
              </a:rPr>
              <a:t> example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5C1819F-054E-BD3E-8F13-08FE3F682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023089"/>
              </p:ext>
            </p:extLst>
          </p:nvPr>
        </p:nvGraphicFramePr>
        <p:xfrm>
          <a:off x="401511" y="1047750"/>
          <a:ext cx="11295188" cy="573861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4588669">
                  <a:extLst>
                    <a:ext uri="{9D8B030D-6E8A-4147-A177-3AD203B41FA5}">
                      <a16:colId xmlns:a16="http://schemas.microsoft.com/office/drawing/2014/main" val="1194821879"/>
                    </a:ext>
                  </a:extLst>
                </a:gridCol>
                <a:gridCol w="847140">
                  <a:extLst>
                    <a:ext uri="{9D8B030D-6E8A-4147-A177-3AD203B41FA5}">
                      <a16:colId xmlns:a16="http://schemas.microsoft.com/office/drawing/2014/main" val="3901087706"/>
                    </a:ext>
                  </a:extLst>
                </a:gridCol>
                <a:gridCol w="934955">
                  <a:extLst>
                    <a:ext uri="{9D8B030D-6E8A-4147-A177-3AD203B41FA5}">
                      <a16:colId xmlns:a16="http://schemas.microsoft.com/office/drawing/2014/main" val="4177810049"/>
                    </a:ext>
                  </a:extLst>
                </a:gridCol>
                <a:gridCol w="1019175">
                  <a:extLst>
                    <a:ext uri="{9D8B030D-6E8A-4147-A177-3AD203B41FA5}">
                      <a16:colId xmlns:a16="http://schemas.microsoft.com/office/drawing/2014/main" val="219910101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933867440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4232773314"/>
                    </a:ext>
                  </a:extLst>
                </a:gridCol>
                <a:gridCol w="1933574">
                  <a:extLst>
                    <a:ext uri="{9D8B030D-6E8A-4147-A177-3AD203B41FA5}">
                      <a16:colId xmlns:a16="http://schemas.microsoft.com/office/drawing/2014/main" val="4192292827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Adolescent girls and young women (15-24 years)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Adolescent boys and young men (15-24 years)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Females (25+ years)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Males (25+ years)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Person-years of </a:t>
                      </a:r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PrEP</a:t>
                      </a: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protection [calculated automatically in the tool to be the total * assumed duration / 12]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35932"/>
                  </a:ext>
                </a:extLst>
              </a:tr>
              <a:tr h="63790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600" u="none" strike="noStrike" dirty="0">
                          <a:effectLst/>
                        </a:rPr>
                        <a:t>Numerator:</a:t>
                      </a:r>
                      <a:r>
                        <a:rPr lang="en-US" sz="1600" b="1" u="none" strike="noStrike" dirty="0">
                          <a:effectLst/>
                        </a:rPr>
                        <a:t> Number of people who received </a:t>
                      </a:r>
                      <a:r>
                        <a:rPr lang="en-US" sz="1600" b="1" u="none" strike="noStrike" dirty="0" err="1">
                          <a:effectLst/>
                        </a:rPr>
                        <a:t>PrEP</a:t>
                      </a:r>
                      <a:r>
                        <a:rPr lang="en-US" sz="1600" b="1" u="none" strike="noStrike" dirty="0">
                          <a:effectLst/>
                        </a:rPr>
                        <a:t> at least once during the reporting period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459253"/>
                  </a:ext>
                </a:extLst>
              </a:tr>
              <a:tr h="46251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Oral PrEP: Number of people who received oral PrEP at least once during the reporting period (assumed average duration of use 6 months)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27591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 [assumed duration for oral PrEP is 6 months]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0627487"/>
                  </a:ext>
                </a:extLst>
              </a:tr>
              <a:tr h="46251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 dirty="0" err="1">
                          <a:effectLst/>
                        </a:rPr>
                        <a:t>Dapivirine</a:t>
                      </a:r>
                      <a:r>
                        <a:rPr lang="en-US" sz="1200" u="none" strike="noStrike" dirty="0">
                          <a:effectLst/>
                        </a:rPr>
                        <a:t> vaginal ring: Number of people who used the DPV-VR during the reporting period (assumed average duration of use 8 months)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27591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 [assumed duration for DVR is 8 months]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6001564"/>
                  </a:ext>
                </a:extLst>
              </a:tr>
              <a:tr h="46251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CAB-LA: Number of people who received at least once injection of CAB-LA during the reporting period (assumed average duration of use 9 months)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27591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 [assumed duration for CAB-LA is 9 months]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7326983"/>
                  </a:ext>
                </a:extLst>
              </a:tr>
              <a:tr h="46251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LEN: Number of people who received at least one injection of LEN during the reporting period (assumed average duration of use 11 months)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27591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 [assumed duration for Len is 11 months]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7656360"/>
                  </a:ext>
                </a:extLst>
              </a:tr>
              <a:tr h="58527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600" b="0" u="none" strike="noStrike" dirty="0">
                          <a:effectLst/>
                        </a:rPr>
                        <a:t>Denominator (from Spectrum): </a:t>
                      </a:r>
                      <a:r>
                        <a:rPr lang="en-US" sz="1600" b="1" u="none" strike="noStrike" dirty="0">
                          <a:effectLst/>
                        </a:rPr>
                        <a:t>Estimated person-years of </a:t>
                      </a:r>
                      <a:r>
                        <a:rPr lang="en-US" sz="1600" b="1" u="none" strike="noStrike" dirty="0" err="1">
                          <a:effectLst/>
                        </a:rPr>
                        <a:t>PrEP</a:t>
                      </a:r>
                      <a:r>
                        <a:rPr lang="en-US" sz="1600" b="1" u="none" strike="noStrike" dirty="0">
                          <a:effectLst/>
                        </a:rPr>
                        <a:t> needed for the reporting period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[this will be pre-populated from Spectrum]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069994"/>
                  </a:ext>
                </a:extLst>
              </a:tr>
              <a:tr h="46251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Denominator (alternative country estimate, if available): Estimated person-years of </a:t>
                      </a:r>
                      <a:r>
                        <a:rPr lang="en-US" sz="1200" u="none" strike="noStrike" dirty="0" err="1">
                          <a:effectLst/>
                        </a:rPr>
                        <a:t>PrEP</a:t>
                      </a:r>
                      <a:r>
                        <a:rPr lang="en-US" sz="1200" u="none" strike="noStrike" dirty="0">
                          <a:effectLst/>
                        </a:rPr>
                        <a:t> needed for the reporting period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[countries will be asked to enter data here]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9134809"/>
                  </a:ext>
                </a:extLst>
              </a:tr>
              <a:tr h="98244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Ratio: PrEP need met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[calculated automatically as sum of person-years of protection calculated over the denominator included from Spectrum]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626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355904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1757CB2B17E4885D2388DCC132519" ma:contentTypeVersion="6" ma:contentTypeDescription="Create a new document." ma:contentTypeScope="" ma:versionID="897e5ddefecaa69229e0f6a317b11325">
  <xsd:schema xmlns:xsd="http://www.w3.org/2001/XMLSchema" xmlns:xs="http://www.w3.org/2001/XMLSchema" xmlns:p="http://schemas.microsoft.com/office/2006/metadata/properties" xmlns:ns1="http://schemas.microsoft.com/sharepoint/v3" xmlns:ns2="7e1fc33a-e3e7-45a8-82af-2029e3a4152e" targetNamespace="http://schemas.microsoft.com/office/2006/metadata/properties" ma:root="true" ma:fieldsID="8d0bc804fadee38e6225405c5fe68103" ns1:_="" ns2:_="">
    <xsd:import namespace="http://schemas.microsoft.com/sharepoint/v3"/>
    <xsd:import namespace="7e1fc33a-e3e7-45a8-82af-2029e3a415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1fc33a-e3e7-45a8-82af-2029e3a415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2006848-805A-4BE6-9A05-41037A4DBC98}">
  <ds:schemaRefs>
    <ds:schemaRef ds:uri="7e1fc33a-e3e7-45a8-82af-2029e3a4152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87D3F07-1F49-47B8-8FA6-B71F667CF268}">
  <ds:schemaRefs>
    <ds:schemaRef ds:uri="7e1fc33a-e3e7-45a8-82af-2029e3a4152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DE4C907-9F2C-4261-8E96-627ABDA64B3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2e1cf9b-e1b6-44eb-8021-428c292d3eb5}" enabled="0" method="" siteId="{c2e1cf9b-e1b6-44eb-8021-428c292d3e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47</TotalTime>
  <Words>463</Words>
  <Application>Microsoft Office PowerPoint</Application>
  <PresentationFormat>Widescreen</PresentationFormat>
  <Paragraphs>77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Aptos</vt:lpstr>
      <vt:lpstr>Aptos Narrow</vt:lpstr>
      <vt:lpstr>Arial</vt:lpstr>
      <vt:lpstr>Corbel</vt:lpstr>
      <vt:lpstr>Font di sistema regolare</vt:lpstr>
      <vt:lpstr>Wingdings 2</vt:lpstr>
      <vt:lpstr>Frame</vt:lpstr>
      <vt:lpstr> Prevention denominators and linkage to  2030 Global AIDS Targets</vt:lpstr>
      <vt:lpstr>Targets, GAM and the epidemiological estimates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MAHY, Mary</dc:creator>
  <cp:lastModifiedBy>MAHY, Mary</cp:lastModifiedBy>
  <cp:revision>2</cp:revision>
  <dcterms:created xsi:type="dcterms:W3CDTF">2025-03-04T12:08:30Z</dcterms:created>
  <dcterms:modified xsi:type="dcterms:W3CDTF">2026-02-12T11:26:52Z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0x010100B821757CB2B17E4885D2388DCC132519</vt:lpwstr>
  </property>
</Properties>
</file>